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107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17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58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896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52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09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68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04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96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17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77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5255A-C9E1-4D7D-92F2-24A3D3ED0DBD}" type="datetimeFigureOut">
              <a:rPr lang="fr-FR" smtClean="0"/>
              <a:t>14/04/2022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11359-C853-4180-91DE-9662CFC98F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54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nch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66" y="123568"/>
            <a:ext cx="9041731" cy="660674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xtLst/>
        </p:spPr>
      </p:pic>
      <p:sp>
        <p:nvSpPr>
          <p:cNvPr id="4" name="Ellipse 3"/>
          <p:cNvSpPr/>
          <p:nvPr/>
        </p:nvSpPr>
        <p:spPr>
          <a:xfrm>
            <a:off x="1077718" y="619485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1364589" y="619485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977771" y="61937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293766" y="61937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2649042" y="61937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3237673" y="620785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3592949" y="619485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02888" y="619485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4508484" y="58612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5455839" y="48222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768838" y="48222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6082761" y="48222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6404917" y="48222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7011544" y="245751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7033914" y="415033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7341436" y="415177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5126301" y="58612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5092887" y="78527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5739917" y="8031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6028220" y="8031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6028221" y="113682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6028222" y="147045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6349603" y="17999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6654845" y="17999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7011543" y="212909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7662912" y="248819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7662914" y="281693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7651465" y="316406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7662915" y="349203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7662915" y="38184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7662913" y="413520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4780805" y="8031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4506930" y="7949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4156639" y="8031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3838594" y="79494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3220098" y="7988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2858692" y="8031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2570728" y="7949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2271800" y="7991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1944409" y="7949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1311874" y="114012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973853" y="8233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1000893" y="117389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1007398" y="147869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1014981" y="186585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1015196" y="217787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973852" y="251702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1014980" y="28471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/>
        </p:nvSpPr>
        <p:spPr>
          <a:xfrm>
            <a:off x="1000892" y="31856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/>
          <p:cNvSpPr/>
          <p:nvPr/>
        </p:nvSpPr>
        <p:spPr>
          <a:xfrm>
            <a:off x="1021487" y="352961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1025598" y="38470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1023789" y="41886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/>
          <p:cNvSpPr/>
          <p:nvPr/>
        </p:nvSpPr>
        <p:spPr>
          <a:xfrm>
            <a:off x="1042080" y="452602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/>
          <p:cNvSpPr/>
          <p:nvPr/>
        </p:nvSpPr>
        <p:spPr>
          <a:xfrm>
            <a:off x="1048647" y="48627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/>
          <p:cNvSpPr/>
          <p:nvPr/>
        </p:nvSpPr>
        <p:spPr>
          <a:xfrm>
            <a:off x="1056230" y="517718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/>
          <p:cNvSpPr/>
          <p:nvPr/>
        </p:nvSpPr>
        <p:spPr>
          <a:xfrm>
            <a:off x="1029866" y="55318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1032168" y="58663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/>
          <p:cNvSpPr txBox="1"/>
          <p:nvPr/>
        </p:nvSpPr>
        <p:spPr>
          <a:xfrm>
            <a:off x="10711543" y="146957"/>
            <a:ext cx="109536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Tranche 1</a:t>
            </a:r>
            <a:endParaRPr lang="fr-FR" dirty="0"/>
          </a:p>
        </p:txBody>
      </p:sp>
      <p:sp>
        <p:nvSpPr>
          <p:cNvPr id="77" name="Ellipse 76"/>
          <p:cNvSpPr/>
          <p:nvPr/>
        </p:nvSpPr>
        <p:spPr>
          <a:xfrm>
            <a:off x="9079323" y="2046721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9367088" y="1944433"/>
            <a:ext cx="251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Borne à poser ou vérifier</a:t>
            </a:r>
            <a:endParaRPr lang="fr-FR" dirty="0"/>
          </a:p>
        </p:txBody>
      </p:sp>
      <p:sp>
        <p:nvSpPr>
          <p:cNvPr id="79" name="Ellipse 78"/>
          <p:cNvSpPr/>
          <p:nvPr/>
        </p:nvSpPr>
        <p:spPr>
          <a:xfrm>
            <a:off x="9079322" y="297017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ZoneTexte 79"/>
          <p:cNvSpPr txBox="1"/>
          <p:nvPr/>
        </p:nvSpPr>
        <p:spPr>
          <a:xfrm>
            <a:off x="9319797" y="2847118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Borne posée</a:t>
            </a:r>
            <a:endParaRPr lang="fr-FR" dirty="0"/>
          </a:p>
        </p:txBody>
      </p:sp>
      <p:sp>
        <p:nvSpPr>
          <p:cNvPr id="68" name="Ellipse 67"/>
          <p:cNvSpPr/>
          <p:nvPr/>
        </p:nvSpPr>
        <p:spPr>
          <a:xfrm>
            <a:off x="7341435" y="34497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7011543" y="279518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7011542" y="313285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/>
          <p:cNvSpPr/>
          <p:nvPr/>
        </p:nvSpPr>
        <p:spPr>
          <a:xfrm>
            <a:off x="6404916" y="415033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llipse 73"/>
          <p:cNvSpPr/>
          <p:nvPr/>
        </p:nvSpPr>
        <p:spPr>
          <a:xfrm>
            <a:off x="6404915" y="44772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/>
          <p:cNvSpPr/>
          <p:nvPr/>
        </p:nvSpPr>
        <p:spPr>
          <a:xfrm>
            <a:off x="1944409" y="113682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35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anche2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19886" cy="6858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xtLst/>
        </p:spPr>
      </p:pic>
      <p:sp>
        <p:nvSpPr>
          <p:cNvPr id="4" name="ZoneTexte 3"/>
          <p:cNvSpPr txBox="1"/>
          <p:nvPr/>
        </p:nvSpPr>
        <p:spPr>
          <a:xfrm>
            <a:off x="10711543" y="146957"/>
            <a:ext cx="109536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Tranche 2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588785" y="43930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956909" y="494660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271490" y="519476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1601228" y="57494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964571" y="600698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250291" y="62746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598731" y="62603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2914893" y="62746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3927935" y="62635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4311860" y="62746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4635452" y="62603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025254" y="627987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5324279" y="626511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5660796" y="62509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5976958" y="62603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7403680" y="54509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3610108" y="626643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3253411" y="62746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7758062" y="54509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8451084" y="57210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585841" y="31104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586726" y="336567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586728" y="362094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570400" y="388548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585842" y="41407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10129668" y="5990430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9754810" y="5990430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9411039" y="5721044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9063508" y="5713315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784495" y="572353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557012" y="284006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586945" y="258016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554291" y="22995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586068" y="202787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554291" y="177024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552676" y="150570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554288" y="122697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563780" y="96966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603943" y="7202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888270" y="7140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1266863" y="71468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1572023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1884007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2245271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2572573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2898223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3253411" y="7123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3614399" y="70885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3926383" y="7114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3942351" y="10086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5948752" y="306812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5944992" y="283363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5961175" y="257367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/>
        </p:nvSpPr>
        <p:spPr>
          <a:xfrm>
            <a:off x="5961172" y="23046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/>
          <p:cNvSpPr/>
          <p:nvPr/>
        </p:nvSpPr>
        <p:spPr>
          <a:xfrm>
            <a:off x="5928663" y="201540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5599263" y="17702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5291634" y="176159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/>
          <p:cNvSpPr/>
          <p:nvPr/>
        </p:nvSpPr>
        <p:spPr>
          <a:xfrm>
            <a:off x="4934394" y="125317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/>
          <p:cNvSpPr/>
          <p:nvPr/>
        </p:nvSpPr>
        <p:spPr>
          <a:xfrm>
            <a:off x="4553073" y="125317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/>
          <p:cNvSpPr/>
          <p:nvPr/>
        </p:nvSpPr>
        <p:spPr>
          <a:xfrm>
            <a:off x="4257051" y="12569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/>
          <p:cNvSpPr/>
          <p:nvPr/>
        </p:nvSpPr>
        <p:spPr>
          <a:xfrm>
            <a:off x="5948746" y="33381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5948746" y="357373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5951121" y="38682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/>
          <p:cNvSpPr/>
          <p:nvPr/>
        </p:nvSpPr>
        <p:spPr>
          <a:xfrm>
            <a:off x="5976958" y="412328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5961175" y="440046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5961174" y="464197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5972513" y="49197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/>
          <p:cNvSpPr/>
          <p:nvPr/>
        </p:nvSpPr>
        <p:spPr>
          <a:xfrm>
            <a:off x="5974460" y="51811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llipse 73"/>
          <p:cNvSpPr/>
          <p:nvPr/>
        </p:nvSpPr>
        <p:spPr>
          <a:xfrm>
            <a:off x="5975146" y="54509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/>
          <p:cNvSpPr/>
          <p:nvPr/>
        </p:nvSpPr>
        <p:spPr>
          <a:xfrm>
            <a:off x="5961173" y="571331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/>
          <p:cNvSpPr/>
          <p:nvPr/>
        </p:nvSpPr>
        <p:spPr>
          <a:xfrm>
            <a:off x="5978321" y="598214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/>
          <p:cNvSpPr/>
          <p:nvPr/>
        </p:nvSpPr>
        <p:spPr>
          <a:xfrm>
            <a:off x="7412657" y="519476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/>
          <p:cNvSpPr/>
          <p:nvPr/>
        </p:nvSpPr>
        <p:spPr>
          <a:xfrm>
            <a:off x="7412656" y="492423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7434353" y="46361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7403680" y="43908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7412656" y="41025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7434353" y="385717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>
            <a:off x="7412656" y="358255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Ellipse 83"/>
          <p:cNvSpPr/>
          <p:nvPr/>
        </p:nvSpPr>
        <p:spPr>
          <a:xfrm>
            <a:off x="7406647" y="33149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llipse 84"/>
          <p:cNvSpPr/>
          <p:nvPr/>
        </p:nvSpPr>
        <p:spPr>
          <a:xfrm>
            <a:off x="7321053" y="304953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Ellipse 85"/>
          <p:cNvSpPr/>
          <p:nvPr/>
        </p:nvSpPr>
        <p:spPr>
          <a:xfrm>
            <a:off x="7298860" y="27884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/>
          <p:cNvSpPr/>
          <p:nvPr/>
        </p:nvSpPr>
        <p:spPr>
          <a:xfrm>
            <a:off x="7286582" y="253689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/>
          <p:cNvSpPr/>
          <p:nvPr/>
        </p:nvSpPr>
        <p:spPr>
          <a:xfrm>
            <a:off x="7634047" y="30348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llipse 88"/>
          <p:cNvSpPr/>
          <p:nvPr/>
        </p:nvSpPr>
        <p:spPr>
          <a:xfrm>
            <a:off x="8415611" y="544477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/>
          <p:cNvSpPr/>
          <p:nvPr/>
        </p:nvSpPr>
        <p:spPr>
          <a:xfrm>
            <a:off x="8398421" y="516850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/>
          <p:cNvSpPr/>
          <p:nvPr/>
        </p:nvSpPr>
        <p:spPr>
          <a:xfrm>
            <a:off x="8405690" y="492203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/>
          <p:cNvSpPr/>
          <p:nvPr/>
        </p:nvSpPr>
        <p:spPr>
          <a:xfrm>
            <a:off x="8398422" y="46306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/>
          <p:cNvSpPr/>
          <p:nvPr/>
        </p:nvSpPr>
        <p:spPr>
          <a:xfrm>
            <a:off x="8415612" y="438361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/>
          <p:cNvSpPr/>
          <p:nvPr/>
        </p:nvSpPr>
        <p:spPr>
          <a:xfrm>
            <a:off x="8398422" y="41025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/>
          <p:cNvSpPr/>
          <p:nvPr/>
        </p:nvSpPr>
        <p:spPr>
          <a:xfrm>
            <a:off x="8415707" y="385679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/>
          <p:cNvSpPr/>
          <p:nvPr/>
        </p:nvSpPr>
        <p:spPr>
          <a:xfrm>
            <a:off x="8415707" y="358475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/>
          <p:cNvSpPr/>
          <p:nvPr/>
        </p:nvSpPr>
        <p:spPr>
          <a:xfrm>
            <a:off x="8405690" y="32948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/>
          <p:cNvSpPr/>
          <p:nvPr/>
        </p:nvSpPr>
        <p:spPr>
          <a:xfrm>
            <a:off x="8405691" y="30657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llipse 99"/>
          <p:cNvSpPr/>
          <p:nvPr/>
        </p:nvSpPr>
        <p:spPr>
          <a:xfrm>
            <a:off x="8080515" y="2536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Ellipse 100"/>
          <p:cNvSpPr/>
          <p:nvPr/>
        </p:nvSpPr>
        <p:spPr>
          <a:xfrm>
            <a:off x="7716423" y="22704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/>
          <p:cNvSpPr/>
          <p:nvPr/>
        </p:nvSpPr>
        <p:spPr>
          <a:xfrm>
            <a:off x="7716424" y="20028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/>
          <p:cNvSpPr/>
          <p:nvPr/>
        </p:nvSpPr>
        <p:spPr>
          <a:xfrm>
            <a:off x="7716425" y="17454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/>
          <p:cNvSpPr/>
          <p:nvPr/>
        </p:nvSpPr>
        <p:spPr>
          <a:xfrm>
            <a:off x="7725136" y="1491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/>
          <p:cNvSpPr/>
          <p:nvPr/>
        </p:nvSpPr>
        <p:spPr>
          <a:xfrm>
            <a:off x="7403678" y="122475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/>
          <p:cNvSpPr/>
          <p:nvPr/>
        </p:nvSpPr>
        <p:spPr>
          <a:xfrm>
            <a:off x="7403679" y="9458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/>
          <p:cNvSpPr/>
          <p:nvPr/>
        </p:nvSpPr>
        <p:spPr>
          <a:xfrm>
            <a:off x="7725988" y="9415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/>
          <p:cNvSpPr/>
          <p:nvPr/>
        </p:nvSpPr>
        <p:spPr>
          <a:xfrm>
            <a:off x="8070924" y="9332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Ellipse 109"/>
          <p:cNvSpPr/>
          <p:nvPr/>
        </p:nvSpPr>
        <p:spPr>
          <a:xfrm>
            <a:off x="8415707" y="117387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Ellipse 110"/>
          <p:cNvSpPr/>
          <p:nvPr/>
        </p:nvSpPr>
        <p:spPr>
          <a:xfrm>
            <a:off x="8777342" y="12304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Ellipse 111"/>
          <p:cNvSpPr/>
          <p:nvPr/>
        </p:nvSpPr>
        <p:spPr>
          <a:xfrm>
            <a:off x="9063508" y="14741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Ellipse 112"/>
          <p:cNvSpPr/>
          <p:nvPr/>
        </p:nvSpPr>
        <p:spPr>
          <a:xfrm>
            <a:off x="9412317" y="14741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Ellipse 113"/>
          <p:cNvSpPr/>
          <p:nvPr/>
        </p:nvSpPr>
        <p:spPr>
          <a:xfrm>
            <a:off x="9754810" y="146460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Ellipse 114"/>
          <p:cNvSpPr/>
          <p:nvPr/>
        </p:nvSpPr>
        <p:spPr>
          <a:xfrm>
            <a:off x="10050529" y="14741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Ellipse 115"/>
          <p:cNvSpPr/>
          <p:nvPr/>
        </p:nvSpPr>
        <p:spPr>
          <a:xfrm>
            <a:off x="10088777" y="17454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10060175" y="20011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10105841" y="226168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10088778" y="252866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/>
          <p:cNvSpPr/>
          <p:nvPr/>
        </p:nvSpPr>
        <p:spPr>
          <a:xfrm>
            <a:off x="10095847" y="277680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Ellipse 120"/>
          <p:cNvSpPr/>
          <p:nvPr/>
        </p:nvSpPr>
        <p:spPr>
          <a:xfrm>
            <a:off x="10114823" y="30409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Ellipse 121"/>
          <p:cNvSpPr/>
          <p:nvPr/>
        </p:nvSpPr>
        <p:spPr>
          <a:xfrm>
            <a:off x="10081349" y="33188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Ellipse 122"/>
          <p:cNvSpPr/>
          <p:nvPr/>
        </p:nvSpPr>
        <p:spPr>
          <a:xfrm>
            <a:off x="10095847" y="36055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/>
          <p:cNvSpPr/>
          <p:nvPr/>
        </p:nvSpPr>
        <p:spPr>
          <a:xfrm>
            <a:off x="10105841" y="384966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/>
          <p:cNvSpPr/>
          <p:nvPr/>
        </p:nvSpPr>
        <p:spPr>
          <a:xfrm>
            <a:off x="10114824" y="41090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/>
          <p:cNvSpPr/>
          <p:nvPr/>
        </p:nvSpPr>
        <p:spPr>
          <a:xfrm>
            <a:off x="10105842" y="437833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/>
          <p:cNvSpPr/>
          <p:nvPr/>
        </p:nvSpPr>
        <p:spPr>
          <a:xfrm>
            <a:off x="10099901" y="46453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/>
          <p:cNvSpPr/>
          <p:nvPr/>
        </p:nvSpPr>
        <p:spPr>
          <a:xfrm>
            <a:off x="10095847" y="490370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/>
          <p:cNvSpPr/>
          <p:nvPr/>
        </p:nvSpPr>
        <p:spPr>
          <a:xfrm>
            <a:off x="10078039" y="51776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/>
          <p:cNvSpPr/>
          <p:nvPr/>
        </p:nvSpPr>
        <p:spPr>
          <a:xfrm>
            <a:off x="10114825" y="54630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/>
          <p:cNvSpPr/>
          <p:nvPr/>
        </p:nvSpPr>
        <p:spPr>
          <a:xfrm>
            <a:off x="10105842" y="5749417"/>
            <a:ext cx="164757" cy="164757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/>
          <p:cNvSpPr/>
          <p:nvPr/>
        </p:nvSpPr>
        <p:spPr>
          <a:xfrm>
            <a:off x="890641" y="46994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/>
          <p:cNvSpPr/>
          <p:nvPr/>
        </p:nvSpPr>
        <p:spPr>
          <a:xfrm>
            <a:off x="4942875" y="1491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/>
          <p:cNvSpPr/>
          <p:nvPr/>
        </p:nvSpPr>
        <p:spPr>
          <a:xfrm>
            <a:off x="1604392" y="55188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/>
          <p:cNvSpPr/>
          <p:nvPr/>
        </p:nvSpPr>
        <p:spPr>
          <a:xfrm>
            <a:off x="8091300" y="278752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/>
          <p:cNvSpPr/>
          <p:nvPr/>
        </p:nvSpPr>
        <p:spPr>
          <a:xfrm>
            <a:off x="10129667" y="599884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/>
          <p:cNvSpPr/>
          <p:nvPr/>
        </p:nvSpPr>
        <p:spPr>
          <a:xfrm>
            <a:off x="9754809" y="599884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/>
          <p:cNvSpPr/>
          <p:nvPr/>
        </p:nvSpPr>
        <p:spPr>
          <a:xfrm>
            <a:off x="9411038" y="57294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>
            <a:off x="9063507" y="572172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/>
          <p:cNvSpPr/>
          <p:nvPr/>
        </p:nvSpPr>
        <p:spPr>
          <a:xfrm>
            <a:off x="10105841" y="575782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974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711543" y="146957"/>
            <a:ext cx="109536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Tranche 4</a:t>
            </a:r>
            <a:endParaRPr lang="fr-FR" dirty="0"/>
          </a:p>
        </p:txBody>
      </p:sp>
      <p:pic>
        <p:nvPicPr>
          <p:cNvPr id="3074" name="Picture 2" descr="tranch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5" y="-5798"/>
            <a:ext cx="9969973" cy="703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5"/>
          <p:cNvSpPr/>
          <p:nvPr/>
        </p:nvSpPr>
        <p:spPr>
          <a:xfrm>
            <a:off x="546954" y="28569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846016" y="287674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203473" y="288337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1539339" y="288337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885439" y="28981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187436" y="289367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538095" y="288337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1918580" y="270822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2276962" y="272595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3141060" y="29026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612022" y="513119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7668336" y="647672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7991633" y="65024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8335095" y="649280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8656265" y="650643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8885055" y="648864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8664916" y="632388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8655560" y="61536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8659713" y="597702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8657766" y="578143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8655560" y="561330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8658645" y="542314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8495455" y="460040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612022" y="532699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604215" y="55112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604215" y="566111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595896" y="60077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603703" y="615858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613887" y="633284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453730" y="495415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772722" y="497072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1108271" y="49723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604215" y="582867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1416187" y="49644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1782200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2110959" y="497239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2429026" y="498320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2802455" y="49810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3108401" y="498890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3435664" y="4978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3761121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4144963" y="4978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7787993" y="4978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7434803" y="49719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7153872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6793273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6448195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6109845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5777118" y="497072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5477494" y="498890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5101593" y="49782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4790884" y="49628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4442996" y="498890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/>
        </p:nvSpPr>
        <p:spPr>
          <a:xfrm>
            <a:off x="8141184" y="49804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8495456" y="49635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8664915" y="524827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/>
          <p:cNvSpPr/>
          <p:nvPr/>
        </p:nvSpPr>
        <p:spPr>
          <a:xfrm>
            <a:off x="8495455" y="47533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/>
          <p:cNvSpPr/>
          <p:nvPr/>
        </p:nvSpPr>
        <p:spPr>
          <a:xfrm>
            <a:off x="8494063" y="443390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/>
          <p:cNvSpPr/>
          <p:nvPr/>
        </p:nvSpPr>
        <p:spPr>
          <a:xfrm>
            <a:off x="8165764" y="438685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/>
          <p:cNvSpPr/>
          <p:nvPr/>
        </p:nvSpPr>
        <p:spPr>
          <a:xfrm>
            <a:off x="8253206" y="40949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7833093" y="410084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7483948" y="392433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/>
          <p:cNvSpPr/>
          <p:nvPr/>
        </p:nvSpPr>
        <p:spPr>
          <a:xfrm>
            <a:off x="7170405" y="37435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7185740" y="356475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6415837" y="323523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6798886" y="34040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/>
          <p:cNvSpPr/>
          <p:nvPr/>
        </p:nvSpPr>
        <p:spPr>
          <a:xfrm>
            <a:off x="6160142" y="32188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llipse 73"/>
          <p:cNvSpPr/>
          <p:nvPr/>
        </p:nvSpPr>
        <p:spPr>
          <a:xfrm>
            <a:off x="5822917" y="305409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/>
          <p:cNvSpPr/>
          <p:nvPr/>
        </p:nvSpPr>
        <p:spPr>
          <a:xfrm>
            <a:off x="5441763" y="29026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/>
          <p:cNvSpPr/>
          <p:nvPr/>
        </p:nvSpPr>
        <p:spPr>
          <a:xfrm>
            <a:off x="3487481" y="30864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/>
          <p:cNvSpPr/>
          <p:nvPr/>
        </p:nvSpPr>
        <p:spPr>
          <a:xfrm>
            <a:off x="3141893" y="30864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5137272" y="303128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4476001" y="307080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4142675" y="30674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3799610" y="308113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/>
          <p:cNvSpPr/>
          <p:nvPr/>
        </p:nvSpPr>
        <p:spPr>
          <a:xfrm>
            <a:off x="4801717" y="30778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llipse 88"/>
          <p:cNvSpPr/>
          <p:nvPr/>
        </p:nvSpPr>
        <p:spPr>
          <a:xfrm>
            <a:off x="2829637" y="30607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/>
          <p:cNvSpPr/>
          <p:nvPr/>
        </p:nvSpPr>
        <p:spPr>
          <a:xfrm>
            <a:off x="439525" y="30778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/>
          <p:cNvSpPr/>
          <p:nvPr/>
        </p:nvSpPr>
        <p:spPr>
          <a:xfrm>
            <a:off x="447613" y="32254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/>
          <p:cNvSpPr/>
          <p:nvPr/>
        </p:nvSpPr>
        <p:spPr>
          <a:xfrm>
            <a:off x="447612" y="33869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/>
          <p:cNvSpPr/>
          <p:nvPr/>
        </p:nvSpPr>
        <p:spPr>
          <a:xfrm>
            <a:off x="457134" y="35413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/>
          <p:cNvSpPr/>
          <p:nvPr/>
        </p:nvSpPr>
        <p:spPr>
          <a:xfrm>
            <a:off x="465581" y="372459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/>
          <p:cNvSpPr/>
          <p:nvPr/>
        </p:nvSpPr>
        <p:spPr>
          <a:xfrm>
            <a:off x="464575" y="391961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/>
          <p:cNvSpPr/>
          <p:nvPr/>
        </p:nvSpPr>
        <p:spPr>
          <a:xfrm>
            <a:off x="457133" y="41087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/>
          <p:cNvSpPr/>
          <p:nvPr/>
        </p:nvSpPr>
        <p:spPr>
          <a:xfrm>
            <a:off x="472286" y="427438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/>
          <p:cNvSpPr/>
          <p:nvPr/>
        </p:nvSpPr>
        <p:spPr>
          <a:xfrm>
            <a:off x="4345368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Ellipse 98"/>
          <p:cNvSpPr/>
          <p:nvPr/>
        </p:nvSpPr>
        <p:spPr>
          <a:xfrm>
            <a:off x="4673100" y="64855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llipse 99"/>
          <p:cNvSpPr/>
          <p:nvPr/>
        </p:nvSpPr>
        <p:spPr>
          <a:xfrm>
            <a:off x="4977290" y="65024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Ellipse 100"/>
          <p:cNvSpPr/>
          <p:nvPr/>
        </p:nvSpPr>
        <p:spPr>
          <a:xfrm>
            <a:off x="5293241" y="64927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/>
          <p:cNvSpPr/>
          <p:nvPr/>
        </p:nvSpPr>
        <p:spPr>
          <a:xfrm>
            <a:off x="5664223" y="648018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/>
          <p:cNvSpPr/>
          <p:nvPr/>
        </p:nvSpPr>
        <p:spPr>
          <a:xfrm>
            <a:off x="5987674" y="64811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/>
          <p:cNvSpPr/>
          <p:nvPr/>
        </p:nvSpPr>
        <p:spPr>
          <a:xfrm>
            <a:off x="6286553" y="65024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Ellipse 104"/>
          <p:cNvSpPr/>
          <p:nvPr/>
        </p:nvSpPr>
        <p:spPr>
          <a:xfrm>
            <a:off x="6661505" y="64927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/>
          <p:cNvSpPr/>
          <p:nvPr/>
        </p:nvSpPr>
        <p:spPr>
          <a:xfrm>
            <a:off x="6971652" y="65024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/>
          <p:cNvSpPr/>
          <p:nvPr/>
        </p:nvSpPr>
        <p:spPr>
          <a:xfrm>
            <a:off x="7338515" y="65024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/>
          <p:cNvSpPr/>
          <p:nvPr/>
        </p:nvSpPr>
        <p:spPr>
          <a:xfrm>
            <a:off x="625488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/>
          <p:cNvSpPr/>
          <p:nvPr/>
        </p:nvSpPr>
        <p:spPr>
          <a:xfrm>
            <a:off x="951638" y="200419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Ellipse 109"/>
          <p:cNvSpPr/>
          <p:nvPr/>
        </p:nvSpPr>
        <p:spPr>
          <a:xfrm>
            <a:off x="951638" y="167769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Ellipse 110"/>
          <p:cNvSpPr/>
          <p:nvPr/>
        </p:nvSpPr>
        <p:spPr>
          <a:xfrm>
            <a:off x="645269" y="169580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Ellipse 111"/>
          <p:cNvSpPr/>
          <p:nvPr/>
        </p:nvSpPr>
        <p:spPr>
          <a:xfrm>
            <a:off x="632913" y="18417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Ellipse 112"/>
          <p:cNvSpPr/>
          <p:nvPr/>
        </p:nvSpPr>
        <p:spPr>
          <a:xfrm>
            <a:off x="645269" y="201380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Ellipse 113"/>
          <p:cNvSpPr/>
          <p:nvPr/>
        </p:nvSpPr>
        <p:spPr>
          <a:xfrm>
            <a:off x="1280418" y="237339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Ellipse 114"/>
          <p:cNvSpPr/>
          <p:nvPr/>
        </p:nvSpPr>
        <p:spPr>
          <a:xfrm>
            <a:off x="967746" y="233990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Ellipse 115"/>
          <p:cNvSpPr/>
          <p:nvPr/>
        </p:nvSpPr>
        <p:spPr>
          <a:xfrm>
            <a:off x="636957" y="234035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534043" y="27119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1558901" y="254497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969060" y="650932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/>
          <p:cNvSpPr/>
          <p:nvPr/>
        </p:nvSpPr>
        <p:spPr>
          <a:xfrm>
            <a:off x="1287207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Ellipse 120"/>
          <p:cNvSpPr/>
          <p:nvPr/>
        </p:nvSpPr>
        <p:spPr>
          <a:xfrm>
            <a:off x="1638385" y="65093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Ellipse 121"/>
          <p:cNvSpPr/>
          <p:nvPr/>
        </p:nvSpPr>
        <p:spPr>
          <a:xfrm>
            <a:off x="1957552" y="651359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Ellipse 122"/>
          <p:cNvSpPr/>
          <p:nvPr/>
        </p:nvSpPr>
        <p:spPr>
          <a:xfrm>
            <a:off x="2302882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/>
          <p:cNvSpPr/>
          <p:nvPr/>
        </p:nvSpPr>
        <p:spPr>
          <a:xfrm>
            <a:off x="2612608" y="652551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/>
          <p:cNvSpPr/>
          <p:nvPr/>
        </p:nvSpPr>
        <p:spPr>
          <a:xfrm>
            <a:off x="2954072" y="65292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/>
          <p:cNvSpPr/>
          <p:nvPr/>
        </p:nvSpPr>
        <p:spPr>
          <a:xfrm>
            <a:off x="3270924" y="65292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/>
          <p:cNvSpPr/>
          <p:nvPr/>
        </p:nvSpPr>
        <p:spPr>
          <a:xfrm>
            <a:off x="3628283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/>
          <p:cNvSpPr/>
          <p:nvPr/>
        </p:nvSpPr>
        <p:spPr>
          <a:xfrm>
            <a:off x="4003481" y="65024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/>
          <p:cNvSpPr/>
          <p:nvPr/>
        </p:nvSpPr>
        <p:spPr>
          <a:xfrm>
            <a:off x="4375597" y="273493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/>
          <p:cNvSpPr/>
          <p:nvPr/>
        </p:nvSpPr>
        <p:spPr>
          <a:xfrm>
            <a:off x="4003481" y="27334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/>
          <p:cNvSpPr/>
          <p:nvPr/>
        </p:nvSpPr>
        <p:spPr>
          <a:xfrm>
            <a:off x="3661765" y="27411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/>
          <p:cNvSpPr/>
          <p:nvPr/>
        </p:nvSpPr>
        <p:spPr>
          <a:xfrm>
            <a:off x="3315319" y="274521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/>
          <p:cNvSpPr/>
          <p:nvPr/>
        </p:nvSpPr>
        <p:spPr>
          <a:xfrm>
            <a:off x="2952711" y="272595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/>
          <p:cNvSpPr/>
          <p:nvPr/>
        </p:nvSpPr>
        <p:spPr>
          <a:xfrm>
            <a:off x="2683222" y="258045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Ellipse 134"/>
          <p:cNvSpPr/>
          <p:nvPr/>
        </p:nvSpPr>
        <p:spPr>
          <a:xfrm>
            <a:off x="2352193" y="24060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Ellipse 135"/>
          <p:cNvSpPr/>
          <p:nvPr/>
        </p:nvSpPr>
        <p:spPr>
          <a:xfrm>
            <a:off x="2047125" y="22334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Ellipse 136"/>
          <p:cNvSpPr/>
          <p:nvPr/>
        </p:nvSpPr>
        <p:spPr>
          <a:xfrm>
            <a:off x="1285109" y="22161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Ellipse 137"/>
          <p:cNvSpPr/>
          <p:nvPr/>
        </p:nvSpPr>
        <p:spPr>
          <a:xfrm>
            <a:off x="545379" y="255386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>
            <a:off x="4636608" y="273405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/>
          <p:cNvSpPr/>
          <p:nvPr/>
        </p:nvSpPr>
        <p:spPr>
          <a:xfrm>
            <a:off x="1916678" y="203013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/>
          <p:cNvSpPr/>
          <p:nvPr/>
        </p:nvSpPr>
        <p:spPr>
          <a:xfrm>
            <a:off x="1701199" y="18802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Ellipse 141"/>
          <p:cNvSpPr/>
          <p:nvPr/>
        </p:nvSpPr>
        <p:spPr>
          <a:xfrm>
            <a:off x="1555038" y="170661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Ellipse 142"/>
          <p:cNvSpPr/>
          <p:nvPr/>
        </p:nvSpPr>
        <p:spPr>
          <a:xfrm>
            <a:off x="1406317" y="15128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Ellipse 143"/>
          <p:cNvSpPr/>
          <p:nvPr/>
        </p:nvSpPr>
        <p:spPr>
          <a:xfrm>
            <a:off x="1198039" y="13397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Ellipse 144"/>
          <p:cNvSpPr/>
          <p:nvPr/>
        </p:nvSpPr>
        <p:spPr>
          <a:xfrm>
            <a:off x="1552730" y="117570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Ellipse 145"/>
          <p:cNvSpPr/>
          <p:nvPr/>
        </p:nvSpPr>
        <p:spPr>
          <a:xfrm>
            <a:off x="1555038" y="101040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Ellipse 146"/>
          <p:cNvSpPr/>
          <p:nvPr/>
        </p:nvSpPr>
        <p:spPr>
          <a:xfrm>
            <a:off x="1637416" y="83890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/>
          <p:cNvSpPr/>
          <p:nvPr/>
        </p:nvSpPr>
        <p:spPr>
          <a:xfrm>
            <a:off x="1893887" y="10105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>
            <a:off x="2216912" y="118475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>
            <a:off x="8369204" y="148465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Ellipse 150"/>
          <p:cNvSpPr/>
          <p:nvPr/>
        </p:nvSpPr>
        <p:spPr>
          <a:xfrm>
            <a:off x="2562431" y="13559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Ellipse 151"/>
          <p:cNvSpPr/>
          <p:nvPr/>
        </p:nvSpPr>
        <p:spPr>
          <a:xfrm>
            <a:off x="2759836" y="152428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Ellipse 152"/>
          <p:cNvSpPr/>
          <p:nvPr/>
        </p:nvSpPr>
        <p:spPr>
          <a:xfrm>
            <a:off x="3129786" y="152166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/>
          <p:cNvSpPr/>
          <p:nvPr/>
        </p:nvSpPr>
        <p:spPr>
          <a:xfrm>
            <a:off x="3247254" y="16707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Ellipse 154"/>
          <p:cNvSpPr/>
          <p:nvPr/>
        </p:nvSpPr>
        <p:spPr>
          <a:xfrm>
            <a:off x="3406816" y="186588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Ellipse 155"/>
          <p:cNvSpPr/>
          <p:nvPr/>
        </p:nvSpPr>
        <p:spPr>
          <a:xfrm>
            <a:off x="3881959" y="189070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Ellipse 156"/>
          <p:cNvSpPr/>
          <p:nvPr/>
        </p:nvSpPr>
        <p:spPr>
          <a:xfrm>
            <a:off x="3924319" y="201380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Ellipse 157"/>
          <p:cNvSpPr/>
          <p:nvPr/>
        </p:nvSpPr>
        <p:spPr>
          <a:xfrm>
            <a:off x="4409745" y="238779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Ellipse 158"/>
          <p:cNvSpPr/>
          <p:nvPr/>
        </p:nvSpPr>
        <p:spPr>
          <a:xfrm>
            <a:off x="4336274" y="22139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Ellipse 159"/>
          <p:cNvSpPr/>
          <p:nvPr/>
        </p:nvSpPr>
        <p:spPr>
          <a:xfrm>
            <a:off x="7825523" y="143832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" name="Ellipse 162"/>
          <p:cNvSpPr/>
          <p:nvPr/>
        </p:nvSpPr>
        <p:spPr>
          <a:xfrm>
            <a:off x="7177356" y="13436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4" name="Ellipse 163"/>
          <p:cNvSpPr/>
          <p:nvPr/>
        </p:nvSpPr>
        <p:spPr>
          <a:xfrm>
            <a:off x="6492149" y="137048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Ellipse 164"/>
          <p:cNvSpPr/>
          <p:nvPr/>
        </p:nvSpPr>
        <p:spPr>
          <a:xfrm>
            <a:off x="6084903" y="13420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6" name="Ellipse 165"/>
          <p:cNvSpPr/>
          <p:nvPr/>
        </p:nvSpPr>
        <p:spPr>
          <a:xfrm>
            <a:off x="5812583" y="155312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7" name="Ellipse 166"/>
          <p:cNvSpPr/>
          <p:nvPr/>
        </p:nvSpPr>
        <p:spPr>
          <a:xfrm>
            <a:off x="6168465" y="15048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8" name="Ellipse 167"/>
          <p:cNvSpPr/>
          <p:nvPr/>
        </p:nvSpPr>
        <p:spPr>
          <a:xfrm>
            <a:off x="6153533" y="185082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Ellipse 172"/>
          <p:cNvSpPr/>
          <p:nvPr/>
        </p:nvSpPr>
        <p:spPr>
          <a:xfrm>
            <a:off x="7510597" y="1691752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7" name="Ellipse 176"/>
          <p:cNvSpPr/>
          <p:nvPr/>
        </p:nvSpPr>
        <p:spPr>
          <a:xfrm>
            <a:off x="6162226" y="167703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9" name="Ellipse 178"/>
          <p:cNvSpPr/>
          <p:nvPr/>
        </p:nvSpPr>
        <p:spPr>
          <a:xfrm>
            <a:off x="9492892" y="267158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0" name="Ellipse 179"/>
          <p:cNvSpPr/>
          <p:nvPr/>
        </p:nvSpPr>
        <p:spPr>
          <a:xfrm>
            <a:off x="9498123" y="160404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1" name="Ellipse 180"/>
          <p:cNvSpPr/>
          <p:nvPr/>
        </p:nvSpPr>
        <p:spPr>
          <a:xfrm>
            <a:off x="9490061" y="179993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Ellipse 181"/>
          <p:cNvSpPr/>
          <p:nvPr/>
        </p:nvSpPr>
        <p:spPr>
          <a:xfrm>
            <a:off x="9503639" y="19626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Ellipse 182"/>
          <p:cNvSpPr/>
          <p:nvPr/>
        </p:nvSpPr>
        <p:spPr>
          <a:xfrm>
            <a:off x="9493245" y="211899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Ellipse 183"/>
          <p:cNvSpPr/>
          <p:nvPr/>
        </p:nvSpPr>
        <p:spPr>
          <a:xfrm>
            <a:off x="9480654" y="2310863"/>
            <a:ext cx="172944" cy="16762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Ellipse 184"/>
          <p:cNvSpPr/>
          <p:nvPr/>
        </p:nvSpPr>
        <p:spPr>
          <a:xfrm>
            <a:off x="9478127" y="249298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Ellipse 185"/>
          <p:cNvSpPr/>
          <p:nvPr/>
        </p:nvSpPr>
        <p:spPr>
          <a:xfrm>
            <a:off x="9503638" y="285694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7" name="Ellipse 186"/>
          <p:cNvSpPr/>
          <p:nvPr/>
        </p:nvSpPr>
        <p:spPr>
          <a:xfrm>
            <a:off x="9504372" y="30122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Ellipse 187"/>
          <p:cNvSpPr/>
          <p:nvPr/>
        </p:nvSpPr>
        <p:spPr>
          <a:xfrm>
            <a:off x="9490061" y="318254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Ellipse 188"/>
          <p:cNvSpPr/>
          <p:nvPr/>
        </p:nvSpPr>
        <p:spPr>
          <a:xfrm>
            <a:off x="8842313" y="37083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Ellipse 189"/>
          <p:cNvSpPr/>
          <p:nvPr/>
        </p:nvSpPr>
        <p:spPr>
          <a:xfrm>
            <a:off x="9181983" y="391787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Ellipse 190"/>
          <p:cNvSpPr/>
          <p:nvPr/>
        </p:nvSpPr>
        <p:spPr>
          <a:xfrm>
            <a:off x="9510344" y="389512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Ellipse 193"/>
          <p:cNvSpPr/>
          <p:nvPr/>
        </p:nvSpPr>
        <p:spPr>
          <a:xfrm>
            <a:off x="5574984" y="156703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llipse 194"/>
          <p:cNvSpPr/>
          <p:nvPr/>
        </p:nvSpPr>
        <p:spPr>
          <a:xfrm>
            <a:off x="5559872" y="135843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6" name="Ellipse 195"/>
          <p:cNvSpPr/>
          <p:nvPr/>
        </p:nvSpPr>
        <p:spPr>
          <a:xfrm>
            <a:off x="9510343" y="37192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7" name="Ellipse 196"/>
          <p:cNvSpPr/>
          <p:nvPr/>
        </p:nvSpPr>
        <p:spPr>
          <a:xfrm>
            <a:off x="9511932" y="35544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8" name="Ellipse 197"/>
          <p:cNvSpPr/>
          <p:nvPr/>
        </p:nvSpPr>
        <p:spPr>
          <a:xfrm>
            <a:off x="9494677" y="33624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0" name="Ellipse 199"/>
          <p:cNvSpPr/>
          <p:nvPr/>
        </p:nvSpPr>
        <p:spPr>
          <a:xfrm>
            <a:off x="5836254" y="228305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3" name="Ellipse 202"/>
          <p:cNvSpPr/>
          <p:nvPr/>
        </p:nvSpPr>
        <p:spPr>
          <a:xfrm>
            <a:off x="6496961" y="255090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" name="Ellipse 203"/>
          <p:cNvSpPr/>
          <p:nvPr/>
        </p:nvSpPr>
        <p:spPr>
          <a:xfrm>
            <a:off x="6850328" y="271861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" name="Ellipse 204"/>
          <p:cNvSpPr/>
          <p:nvPr/>
        </p:nvSpPr>
        <p:spPr>
          <a:xfrm>
            <a:off x="7185740" y="292170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" name="Ellipse 205"/>
          <p:cNvSpPr/>
          <p:nvPr/>
        </p:nvSpPr>
        <p:spPr>
          <a:xfrm>
            <a:off x="7483947" y="318310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7" name="Ellipse 206"/>
          <p:cNvSpPr/>
          <p:nvPr/>
        </p:nvSpPr>
        <p:spPr>
          <a:xfrm>
            <a:off x="8137905" y="337658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8" name="Ellipse 207"/>
          <p:cNvSpPr/>
          <p:nvPr/>
        </p:nvSpPr>
        <p:spPr>
          <a:xfrm>
            <a:off x="8490803" y="355167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0" name="Ellipse 209"/>
          <p:cNvSpPr/>
          <p:nvPr/>
        </p:nvSpPr>
        <p:spPr>
          <a:xfrm>
            <a:off x="7530643" y="12803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1" name="Ellipse 210"/>
          <p:cNvSpPr/>
          <p:nvPr/>
        </p:nvSpPr>
        <p:spPr>
          <a:xfrm>
            <a:off x="6189014" y="236728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7" name="Ellipse 226"/>
          <p:cNvSpPr/>
          <p:nvPr/>
        </p:nvSpPr>
        <p:spPr>
          <a:xfrm>
            <a:off x="7506996" y="2936635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8" name="Ellipse 227"/>
          <p:cNvSpPr/>
          <p:nvPr/>
        </p:nvSpPr>
        <p:spPr>
          <a:xfrm>
            <a:off x="7848556" y="33045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9" name="Ellipse 228"/>
          <p:cNvSpPr/>
          <p:nvPr/>
        </p:nvSpPr>
        <p:spPr>
          <a:xfrm>
            <a:off x="5806688" y="17163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0" name="Ellipse 229"/>
          <p:cNvSpPr/>
          <p:nvPr/>
        </p:nvSpPr>
        <p:spPr>
          <a:xfrm>
            <a:off x="5822917" y="188317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1" name="Ellipse 230"/>
          <p:cNvSpPr/>
          <p:nvPr/>
        </p:nvSpPr>
        <p:spPr>
          <a:xfrm>
            <a:off x="5818792" y="2072016"/>
            <a:ext cx="164468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2" name="Ellipse 231"/>
          <p:cNvSpPr/>
          <p:nvPr/>
        </p:nvSpPr>
        <p:spPr>
          <a:xfrm>
            <a:off x="7510597" y="1872526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3" name="Ellipse 232"/>
          <p:cNvSpPr/>
          <p:nvPr/>
        </p:nvSpPr>
        <p:spPr>
          <a:xfrm>
            <a:off x="7514046" y="2036613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Ellipse 233"/>
          <p:cNvSpPr/>
          <p:nvPr/>
        </p:nvSpPr>
        <p:spPr>
          <a:xfrm>
            <a:off x="7511112" y="2201389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" name="Ellipse 234"/>
          <p:cNvSpPr/>
          <p:nvPr/>
        </p:nvSpPr>
        <p:spPr>
          <a:xfrm>
            <a:off x="7511112" y="2385260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6" name="Ellipse 235"/>
          <p:cNvSpPr/>
          <p:nvPr/>
        </p:nvSpPr>
        <p:spPr>
          <a:xfrm>
            <a:off x="7506997" y="2538153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7" name="Ellipse 236"/>
          <p:cNvSpPr/>
          <p:nvPr/>
        </p:nvSpPr>
        <p:spPr>
          <a:xfrm>
            <a:off x="7505344" y="2741137"/>
            <a:ext cx="164757" cy="16475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4" name="Ellipse 243"/>
          <p:cNvSpPr/>
          <p:nvPr/>
        </p:nvSpPr>
        <p:spPr>
          <a:xfrm>
            <a:off x="8664915" y="50882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6" name="Ellipse 245"/>
          <p:cNvSpPr/>
          <p:nvPr/>
        </p:nvSpPr>
        <p:spPr>
          <a:xfrm>
            <a:off x="6189014" y="20288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8" name="Ellipse 237"/>
          <p:cNvSpPr/>
          <p:nvPr/>
        </p:nvSpPr>
        <p:spPr>
          <a:xfrm>
            <a:off x="8155331" y="423696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9" name="Ellipse 238"/>
          <p:cNvSpPr/>
          <p:nvPr/>
        </p:nvSpPr>
        <p:spPr>
          <a:xfrm>
            <a:off x="955778" y="18371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0" name="Ellipse 239"/>
          <p:cNvSpPr/>
          <p:nvPr/>
        </p:nvSpPr>
        <p:spPr>
          <a:xfrm>
            <a:off x="641648" y="217560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1" name="Ellipse 240"/>
          <p:cNvSpPr/>
          <p:nvPr/>
        </p:nvSpPr>
        <p:spPr>
          <a:xfrm>
            <a:off x="481538" y="445269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2" name="Ellipse 241"/>
          <p:cNvSpPr/>
          <p:nvPr/>
        </p:nvSpPr>
        <p:spPr>
          <a:xfrm>
            <a:off x="478209" y="46295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3" name="Ellipse 242"/>
          <p:cNvSpPr/>
          <p:nvPr/>
        </p:nvSpPr>
        <p:spPr>
          <a:xfrm>
            <a:off x="468957" y="47851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7" name="Ellipse 246"/>
          <p:cNvSpPr/>
          <p:nvPr/>
        </p:nvSpPr>
        <p:spPr>
          <a:xfrm>
            <a:off x="4992773" y="25525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8" name="Ellipse 247"/>
          <p:cNvSpPr/>
          <p:nvPr/>
        </p:nvSpPr>
        <p:spPr>
          <a:xfrm>
            <a:off x="5325423" y="262953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9" name="Ellipse 248"/>
          <p:cNvSpPr/>
          <p:nvPr/>
        </p:nvSpPr>
        <p:spPr>
          <a:xfrm>
            <a:off x="5058493" y="27186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0" name="Ellipse 249"/>
          <p:cNvSpPr/>
          <p:nvPr/>
        </p:nvSpPr>
        <p:spPr>
          <a:xfrm>
            <a:off x="4633094" y="25434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5" name="Ellipse 214"/>
          <p:cNvSpPr/>
          <p:nvPr/>
        </p:nvSpPr>
        <p:spPr>
          <a:xfrm>
            <a:off x="7500516" y="15390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6" name="Ellipse 215"/>
          <p:cNvSpPr/>
          <p:nvPr/>
        </p:nvSpPr>
        <p:spPr>
          <a:xfrm>
            <a:off x="7168921" y="1672381"/>
            <a:ext cx="164757" cy="164757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Ellipse 216"/>
          <p:cNvSpPr/>
          <p:nvPr/>
        </p:nvSpPr>
        <p:spPr>
          <a:xfrm>
            <a:off x="6667751" y="1647666"/>
            <a:ext cx="164757" cy="164757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Ellipse 217"/>
          <p:cNvSpPr/>
          <p:nvPr/>
        </p:nvSpPr>
        <p:spPr>
          <a:xfrm>
            <a:off x="9168981" y="16476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9" name="Ellipse 218"/>
          <p:cNvSpPr/>
          <p:nvPr/>
        </p:nvSpPr>
        <p:spPr>
          <a:xfrm>
            <a:off x="6186970" y="219905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0" name="Ellipse 219"/>
          <p:cNvSpPr/>
          <p:nvPr/>
        </p:nvSpPr>
        <p:spPr>
          <a:xfrm>
            <a:off x="1102374" y="47851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2" name="Ellipse 221"/>
          <p:cNvSpPr/>
          <p:nvPr/>
        </p:nvSpPr>
        <p:spPr>
          <a:xfrm>
            <a:off x="1102374" y="46092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3" name="Ellipse 222"/>
          <p:cNvSpPr/>
          <p:nvPr/>
        </p:nvSpPr>
        <p:spPr>
          <a:xfrm>
            <a:off x="1100982" y="44392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4" name="Ellipse 223"/>
          <p:cNvSpPr/>
          <p:nvPr/>
        </p:nvSpPr>
        <p:spPr>
          <a:xfrm>
            <a:off x="1103091" y="426044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Ellipse 252"/>
          <p:cNvSpPr/>
          <p:nvPr/>
        </p:nvSpPr>
        <p:spPr>
          <a:xfrm>
            <a:off x="1100495" y="408709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4" name="Ellipse 253"/>
          <p:cNvSpPr/>
          <p:nvPr/>
        </p:nvSpPr>
        <p:spPr>
          <a:xfrm>
            <a:off x="1100495" y="39111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5" name="Ellipse 254"/>
          <p:cNvSpPr/>
          <p:nvPr/>
        </p:nvSpPr>
        <p:spPr>
          <a:xfrm>
            <a:off x="1099103" y="374117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" name="Ellipse 255"/>
          <p:cNvSpPr/>
          <p:nvPr/>
        </p:nvSpPr>
        <p:spPr>
          <a:xfrm>
            <a:off x="1099102" y="35711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7" name="Ellipse 256"/>
          <p:cNvSpPr/>
          <p:nvPr/>
        </p:nvSpPr>
        <p:spPr>
          <a:xfrm>
            <a:off x="1099310" y="340944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8" name="Ellipse 257"/>
          <p:cNvSpPr/>
          <p:nvPr/>
        </p:nvSpPr>
        <p:spPr>
          <a:xfrm>
            <a:off x="1099310" y="323349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9" name="Ellipse 258"/>
          <p:cNvSpPr/>
          <p:nvPr/>
        </p:nvSpPr>
        <p:spPr>
          <a:xfrm>
            <a:off x="1097918" y="30635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1" name="Ellipse 260"/>
          <p:cNvSpPr/>
          <p:nvPr/>
        </p:nvSpPr>
        <p:spPr>
          <a:xfrm>
            <a:off x="6818220" y="1462840"/>
            <a:ext cx="164757" cy="164757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2" name="Ellipse 261"/>
          <p:cNvSpPr/>
          <p:nvPr/>
        </p:nvSpPr>
        <p:spPr>
          <a:xfrm>
            <a:off x="7128372" y="1466940"/>
            <a:ext cx="164757" cy="164757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3" name="Ellipse 262"/>
          <p:cNvSpPr/>
          <p:nvPr/>
        </p:nvSpPr>
        <p:spPr>
          <a:xfrm>
            <a:off x="8158433" y="13649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4" name="Ellipse 263"/>
          <p:cNvSpPr/>
          <p:nvPr/>
        </p:nvSpPr>
        <p:spPr>
          <a:xfrm>
            <a:off x="8810363" y="14611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" name="Ellipse 244"/>
          <p:cNvSpPr/>
          <p:nvPr/>
        </p:nvSpPr>
        <p:spPr>
          <a:xfrm>
            <a:off x="7158604" y="168390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1" name="Ellipse 250"/>
          <p:cNvSpPr/>
          <p:nvPr/>
        </p:nvSpPr>
        <p:spPr>
          <a:xfrm>
            <a:off x="6657434" y="16591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2" name="Ellipse 251"/>
          <p:cNvSpPr/>
          <p:nvPr/>
        </p:nvSpPr>
        <p:spPr>
          <a:xfrm>
            <a:off x="6807903" y="147436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0" name="Ellipse 259"/>
          <p:cNvSpPr/>
          <p:nvPr/>
        </p:nvSpPr>
        <p:spPr>
          <a:xfrm>
            <a:off x="7118055" y="147846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99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illegny-PLAN-tranch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-60582"/>
            <a:ext cx="10741480" cy="691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844287" y="54276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878175" y="566559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6748739" y="60177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7281710" y="606194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7821500" y="594238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8384912" y="618247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8890503" y="616675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9441994" y="616675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9993485" y="616675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863680" y="524534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863680" y="500445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862544" y="479892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862544" y="458886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867972" y="439298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862544" y="41520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860183" y="392032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867826" y="367943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860182" y="343896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860182" y="320727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860181" y="296872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876351" y="2732015"/>
            <a:ext cx="148587" cy="1586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58785" y="255354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858784" y="213380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858784" y="23454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853196" y="18986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844886" y="166467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852190" y="143186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858783" y="119097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846601" y="97771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842019" y="75594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828266" y="53417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9993484" y="590961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9993483" y="567486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9980448" y="536120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9941486" y="512033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9954820" y="493132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9975428" y="473139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/>
        </p:nvSpPr>
        <p:spPr>
          <a:xfrm>
            <a:off x="9954820" y="452394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9954226" y="428308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10143476" y="41421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9954226" y="383202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7821500" y="476459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8351982" y="49722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8838525" y="497231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9441993" y="49722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/>
          <p:cNvSpPr/>
          <p:nvPr/>
        </p:nvSpPr>
        <p:spPr>
          <a:xfrm>
            <a:off x="9969961" y="36007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/>
          <p:cNvSpPr/>
          <p:nvPr/>
        </p:nvSpPr>
        <p:spPr>
          <a:xfrm>
            <a:off x="8384911" y="151423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2949282" y="404943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/>
          <p:cNvSpPr/>
          <p:nvPr/>
        </p:nvSpPr>
        <p:spPr>
          <a:xfrm>
            <a:off x="9954225" y="332033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9911353" y="30728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9944182" y="286514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9941486" y="265843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Ellipse 72"/>
          <p:cNvSpPr/>
          <p:nvPr/>
        </p:nvSpPr>
        <p:spPr>
          <a:xfrm>
            <a:off x="9417494" y="241258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Ellipse 73"/>
          <p:cNvSpPr/>
          <p:nvPr/>
        </p:nvSpPr>
        <p:spPr>
          <a:xfrm>
            <a:off x="9414997" y="22138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/>
          <p:cNvSpPr/>
          <p:nvPr/>
        </p:nvSpPr>
        <p:spPr>
          <a:xfrm>
            <a:off x="9414996" y="194923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/>
          <p:cNvSpPr/>
          <p:nvPr/>
        </p:nvSpPr>
        <p:spPr>
          <a:xfrm>
            <a:off x="9414996" y="173063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/>
          <p:cNvSpPr/>
          <p:nvPr/>
        </p:nvSpPr>
        <p:spPr>
          <a:xfrm>
            <a:off x="8878360" y="17316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6216464" y="124516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/>
          <p:cNvSpPr/>
          <p:nvPr/>
        </p:nvSpPr>
        <p:spPr>
          <a:xfrm>
            <a:off x="2456562" y="54160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/>
          <p:cNvSpPr/>
          <p:nvPr/>
        </p:nvSpPr>
        <p:spPr>
          <a:xfrm>
            <a:off x="1682412" y="40300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/>
          <p:cNvSpPr/>
          <p:nvPr/>
        </p:nvSpPr>
        <p:spPr>
          <a:xfrm>
            <a:off x="2022828" y="357868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/>
          <p:cNvSpPr/>
          <p:nvPr/>
        </p:nvSpPr>
        <p:spPr>
          <a:xfrm>
            <a:off x="2500498" y="361742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/>
          <p:cNvSpPr/>
          <p:nvPr/>
        </p:nvSpPr>
        <p:spPr>
          <a:xfrm>
            <a:off x="1958983" y="428048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/>
          <p:cNvSpPr/>
          <p:nvPr/>
        </p:nvSpPr>
        <p:spPr>
          <a:xfrm>
            <a:off x="2500498" y="427927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/>
          <p:cNvSpPr/>
          <p:nvPr/>
        </p:nvSpPr>
        <p:spPr>
          <a:xfrm>
            <a:off x="1438677" y="4064292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Ellipse 95"/>
          <p:cNvSpPr/>
          <p:nvPr/>
        </p:nvSpPr>
        <p:spPr>
          <a:xfrm>
            <a:off x="3513154" y="40384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Ellipse 96"/>
          <p:cNvSpPr/>
          <p:nvPr/>
        </p:nvSpPr>
        <p:spPr>
          <a:xfrm>
            <a:off x="4092965" y="403845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llipse 97"/>
          <p:cNvSpPr/>
          <p:nvPr/>
        </p:nvSpPr>
        <p:spPr>
          <a:xfrm>
            <a:off x="4601654" y="427927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Ellipse 98"/>
          <p:cNvSpPr/>
          <p:nvPr/>
        </p:nvSpPr>
        <p:spPr>
          <a:xfrm>
            <a:off x="4632947" y="450648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Ellipse 99"/>
          <p:cNvSpPr/>
          <p:nvPr/>
        </p:nvSpPr>
        <p:spPr>
          <a:xfrm>
            <a:off x="5149675" y="455701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Ellipse 100"/>
          <p:cNvSpPr/>
          <p:nvPr/>
        </p:nvSpPr>
        <p:spPr>
          <a:xfrm>
            <a:off x="5750253" y="455701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/>
          <p:cNvSpPr/>
          <p:nvPr/>
        </p:nvSpPr>
        <p:spPr>
          <a:xfrm>
            <a:off x="6232170" y="47665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/>
          <p:cNvSpPr/>
          <p:nvPr/>
        </p:nvSpPr>
        <p:spPr>
          <a:xfrm>
            <a:off x="6741810" y="4778211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/>
          <p:cNvSpPr/>
          <p:nvPr/>
        </p:nvSpPr>
        <p:spPr>
          <a:xfrm>
            <a:off x="7298680" y="475362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Ellipse 104"/>
          <p:cNvSpPr/>
          <p:nvPr/>
        </p:nvSpPr>
        <p:spPr>
          <a:xfrm>
            <a:off x="1375068" y="566631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/>
          <p:cNvSpPr/>
          <p:nvPr/>
        </p:nvSpPr>
        <p:spPr>
          <a:xfrm>
            <a:off x="1907469" y="566631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/>
          <p:cNvSpPr/>
          <p:nvPr/>
        </p:nvSpPr>
        <p:spPr>
          <a:xfrm>
            <a:off x="2434892" y="568575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/>
          <p:cNvSpPr/>
          <p:nvPr/>
        </p:nvSpPr>
        <p:spPr>
          <a:xfrm>
            <a:off x="3004997" y="56748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/>
          <p:cNvSpPr/>
          <p:nvPr/>
        </p:nvSpPr>
        <p:spPr>
          <a:xfrm>
            <a:off x="3516910" y="566631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Ellipse 109"/>
          <p:cNvSpPr/>
          <p:nvPr/>
        </p:nvSpPr>
        <p:spPr>
          <a:xfrm>
            <a:off x="4067116" y="519990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Ellipse 110"/>
          <p:cNvSpPr/>
          <p:nvPr/>
        </p:nvSpPr>
        <p:spPr>
          <a:xfrm>
            <a:off x="4576734" y="566631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Ellipse 111"/>
          <p:cNvSpPr/>
          <p:nvPr/>
        </p:nvSpPr>
        <p:spPr>
          <a:xfrm>
            <a:off x="5126351" y="56663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Ellipse 112"/>
          <p:cNvSpPr/>
          <p:nvPr/>
        </p:nvSpPr>
        <p:spPr>
          <a:xfrm>
            <a:off x="5667876" y="5674869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Ellipse 113"/>
          <p:cNvSpPr/>
          <p:nvPr/>
        </p:nvSpPr>
        <p:spPr>
          <a:xfrm>
            <a:off x="6201002" y="590961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Ellipse 133"/>
          <p:cNvSpPr/>
          <p:nvPr/>
        </p:nvSpPr>
        <p:spPr>
          <a:xfrm>
            <a:off x="1893304" y="55166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/>
          <p:cNvSpPr/>
          <p:nvPr/>
        </p:nvSpPr>
        <p:spPr>
          <a:xfrm>
            <a:off x="5667875" y="10262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/>
          <p:cNvSpPr/>
          <p:nvPr/>
        </p:nvSpPr>
        <p:spPr>
          <a:xfrm>
            <a:off x="5118312" y="1034005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Ellipse 141"/>
          <p:cNvSpPr/>
          <p:nvPr/>
        </p:nvSpPr>
        <p:spPr>
          <a:xfrm>
            <a:off x="4059694" y="79423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Ellipse 142"/>
          <p:cNvSpPr/>
          <p:nvPr/>
        </p:nvSpPr>
        <p:spPr>
          <a:xfrm>
            <a:off x="2959878" y="560050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Ellipse 143"/>
          <p:cNvSpPr/>
          <p:nvPr/>
        </p:nvSpPr>
        <p:spPr>
          <a:xfrm>
            <a:off x="3505447" y="593007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Ellipse 146"/>
          <p:cNvSpPr/>
          <p:nvPr/>
        </p:nvSpPr>
        <p:spPr>
          <a:xfrm>
            <a:off x="1387818" y="56120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/>
          <p:cNvSpPr/>
          <p:nvPr/>
        </p:nvSpPr>
        <p:spPr>
          <a:xfrm>
            <a:off x="7808367" y="149991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Ellipse 148"/>
          <p:cNvSpPr/>
          <p:nvPr/>
        </p:nvSpPr>
        <p:spPr>
          <a:xfrm>
            <a:off x="7327200" y="1296393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Ellipse 149"/>
          <p:cNvSpPr/>
          <p:nvPr/>
        </p:nvSpPr>
        <p:spPr>
          <a:xfrm>
            <a:off x="6771832" y="1258986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Ellipse 153"/>
          <p:cNvSpPr/>
          <p:nvPr/>
        </p:nvSpPr>
        <p:spPr>
          <a:xfrm>
            <a:off x="4780372" y="813514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5" name="Ellipse 114"/>
          <p:cNvSpPr/>
          <p:nvPr/>
        </p:nvSpPr>
        <p:spPr>
          <a:xfrm>
            <a:off x="2494620" y="4049438"/>
            <a:ext cx="164757" cy="16475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1229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13</Words>
  <Application>Microsoft Office PowerPoint</Application>
  <PresentationFormat>Grand écran</PresentationFormat>
  <Paragraphs>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Alexis</dc:creator>
  <cp:lastModifiedBy>Christophe</cp:lastModifiedBy>
  <cp:revision>29</cp:revision>
  <dcterms:created xsi:type="dcterms:W3CDTF">2022-01-27T10:02:35Z</dcterms:created>
  <dcterms:modified xsi:type="dcterms:W3CDTF">2022-04-14T10:31:32Z</dcterms:modified>
</cp:coreProperties>
</file>